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3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7CE4690-17CB-495E-A133-C54F7B7D250C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4802327-EB16-4192-8C9E-CA1A017EA56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2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690-17CB-495E-A133-C54F7B7D250C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2327-EB16-4192-8C9E-CA1A017EA5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830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690-17CB-495E-A133-C54F7B7D250C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2327-EB16-4192-8C9E-CA1A017EA56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05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690-17CB-495E-A133-C54F7B7D250C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2327-EB16-4192-8C9E-CA1A017EA56E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22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690-17CB-495E-A133-C54F7B7D250C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2327-EB16-4192-8C9E-CA1A017EA5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8275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690-17CB-495E-A133-C54F7B7D250C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2327-EB16-4192-8C9E-CA1A017EA56E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251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690-17CB-495E-A133-C54F7B7D250C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2327-EB16-4192-8C9E-CA1A017EA56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574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690-17CB-495E-A133-C54F7B7D250C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2327-EB16-4192-8C9E-CA1A017EA56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077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690-17CB-495E-A133-C54F7B7D250C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2327-EB16-4192-8C9E-CA1A017EA56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405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690-17CB-495E-A133-C54F7B7D250C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2327-EB16-4192-8C9E-CA1A017EA5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409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690-17CB-495E-A133-C54F7B7D250C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2327-EB16-4192-8C9E-CA1A017EA56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18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690-17CB-495E-A133-C54F7B7D250C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2327-EB16-4192-8C9E-CA1A017EA5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76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690-17CB-495E-A133-C54F7B7D250C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2327-EB16-4192-8C9E-CA1A017EA56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00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690-17CB-495E-A133-C54F7B7D250C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2327-EB16-4192-8C9E-CA1A017EA56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89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690-17CB-495E-A133-C54F7B7D250C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2327-EB16-4192-8C9E-CA1A017EA5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901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690-17CB-495E-A133-C54F7B7D250C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2327-EB16-4192-8C9E-CA1A017EA56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125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4690-17CB-495E-A133-C54F7B7D250C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02327-EB16-4192-8C9E-CA1A017EA5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502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7CE4690-17CB-495E-A133-C54F7B7D250C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4802327-EB16-4192-8C9E-CA1A017EA5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562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 smtClean="0"/>
              <a:t>Prototipado Agenda Universitaria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97426" y="3591339"/>
            <a:ext cx="6910641" cy="1842051"/>
          </a:xfrm>
        </p:spPr>
        <p:txBody>
          <a:bodyPr>
            <a:normAutofit fontScale="70000" lnSpcReduction="20000"/>
          </a:bodyPr>
          <a:lstStyle/>
          <a:p>
            <a:r>
              <a:rPr lang="es-419" dirty="0" smtClean="0"/>
              <a:t>Tecnología Informática</a:t>
            </a:r>
          </a:p>
          <a:p>
            <a:r>
              <a:rPr lang="es-419" dirty="0" smtClean="0"/>
              <a:t>UASLP</a:t>
            </a:r>
          </a:p>
          <a:p>
            <a:r>
              <a:rPr lang="es-419" dirty="0" smtClean="0"/>
              <a:t>Área de Ciencias de la Computación</a:t>
            </a:r>
          </a:p>
          <a:p>
            <a:endParaRPr lang="es-419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419" dirty="0" smtClean="0"/>
              <a:t>Raúl Marván Medina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419" dirty="0" smtClean="0"/>
              <a:t>Luis David Rendón </a:t>
            </a:r>
            <a:r>
              <a:rPr lang="es-419" u="sng" dirty="0" smtClean="0"/>
              <a:t>Vázquéz</a:t>
            </a:r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330550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00" y="783949"/>
            <a:ext cx="10121970" cy="51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4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263" y="691597"/>
            <a:ext cx="8764450" cy="55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6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2" y="2545888"/>
            <a:ext cx="9601196" cy="1303867"/>
          </a:xfrm>
        </p:spPr>
        <p:txBody>
          <a:bodyPr/>
          <a:lstStyle/>
          <a:p>
            <a:r>
              <a:rPr lang="es-419" dirty="0" smtClean="0"/>
              <a:t>Primer Prototipado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355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43" y="209550"/>
            <a:ext cx="2924175" cy="66484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416" y="209550"/>
            <a:ext cx="2924175" cy="66484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989" y="209550"/>
            <a:ext cx="292417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9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95" y="209550"/>
            <a:ext cx="2924175" cy="66484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08" y="209550"/>
            <a:ext cx="2924175" cy="66484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521" y="209550"/>
            <a:ext cx="292417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7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22" y="209550"/>
            <a:ext cx="2924175" cy="66484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529" y="209550"/>
            <a:ext cx="292417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2" y="2585642"/>
            <a:ext cx="9601196" cy="1303867"/>
          </a:xfrm>
        </p:spPr>
        <p:txBody>
          <a:bodyPr/>
          <a:lstStyle/>
          <a:p>
            <a:r>
              <a:rPr lang="es-419" dirty="0" smtClean="0"/>
              <a:t>Segunda Encuesta (Videos)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770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6236" y="841513"/>
            <a:ext cx="10148842" cy="52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8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1375" y="689112"/>
            <a:ext cx="10295778" cy="531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7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9748" y="755168"/>
            <a:ext cx="10295556" cy="5314328"/>
          </a:xfrm>
        </p:spPr>
      </p:pic>
    </p:spTree>
    <p:extLst>
      <p:ext uri="{BB962C8B-B14F-4D97-AF65-F5344CB8AC3E}">
        <p14:creationId xmlns:p14="http://schemas.microsoft.com/office/powerpoint/2010/main" val="280061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2" y="2559140"/>
            <a:ext cx="9601196" cy="1303867"/>
          </a:xfrm>
        </p:spPr>
        <p:txBody>
          <a:bodyPr/>
          <a:lstStyle/>
          <a:p>
            <a:r>
              <a:rPr lang="es-419" dirty="0" smtClean="0"/>
              <a:t>Resultados de Primer Encuesta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24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9748" y="741916"/>
            <a:ext cx="10346903" cy="5340832"/>
          </a:xfrm>
        </p:spPr>
      </p:pic>
    </p:spTree>
    <p:extLst>
      <p:ext uri="{BB962C8B-B14F-4D97-AF65-F5344CB8AC3E}">
        <p14:creationId xmlns:p14="http://schemas.microsoft.com/office/powerpoint/2010/main" val="348239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3731" y="728663"/>
            <a:ext cx="10423925" cy="5380589"/>
          </a:xfrm>
        </p:spPr>
      </p:pic>
    </p:spTree>
    <p:extLst>
      <p:ext uri="{BB962C8B-B14F-4D97-AF65-F5344CB8AC3E}">
        <p14:creationId xmlns:p14="http://schemas.microsoft.com/office/powerpoint/2010/main" val="232742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11" y="1511159"/>
            <a:ext cx="10342493" cy="37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7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67" y="1448214"/>
            <a:ext cx="9933747" cy="381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3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05" y="1436411"/>
            <a:ext cx="10515375" cy="378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2" y="2545888"/>
            <a:ext cx="9601196" cy="1303867"/>
          </a:xfrm>
        </p:spPr>
        <p:txBody>
          <a:bodyPr/>
          <a:lstStyle/>
          <a:p>
            <a:r>
              <a:rPr lang="es-419" dirty="0" smtClean="0"/>
              <a:t>Segundo Prototipado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790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43" y="209550"/>
            <a:ext cx="2924175" cy="66484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416" y="209550"/>
            <a:ext cx="2924175" cy="66484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756" y="209550"/>
            <a:ext cx="292417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95" y="209550"/>
            <a:ext cx="2924175" cy="66484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521" y="209550"/>
            <a:ext cx="2924175" cy="66484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08" y="209550"/>
            <a:ext cx="292417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3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538" y="209550"/>
            <a:ext cx="2924175" cy="66484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1" y="209550"/>
            <a:ext cx="2924175" cy="66484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659" y="209550"/>
            <a:ext cx="292417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1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5" y="858594"/>
            <a:ext cx="10352983" cy="476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46" y="874436"/>
            <a:ext cx="10366306" cy="496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1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59" y="822669"/>
            <a:ext cx="10451020" cy="491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6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38" y="988736"/>
            <a:ext cx="9931810" cy="432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716859"/>
            <a:ext cx="10083870" cy="517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19" y="783327"/>
            <a:ext cx="10382390" cy="516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35" y="729077"/>
            <a:ext cx="10280306" cy="52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4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191</TotalTime>
  <Words>32</Words>
  <Application>Microsoft Office PowerPoint</Application>
  <PresentationFormat>Panorámica</PresentationFormat>
  <Paragraphs>11</Paragraphs>
  <Slides>28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1" baseType="lpstr">
      <vt:lpstr>Arial</vt:lpstr>
      <vt:lpstr>Garamond</vt:lpstr>
      <vt:lpstr>Orgánico</vt:lpstr>
      <vt:lpstr>Prototipado Agenda Universitaria</vt:lpstr>
      <vt:lpstr>Resultados de Primer Encuesta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Primer Prototipado</vt:lpstr>
      <vt:lpstr>Presentación de PowerPoint</vt:lpstr>
      <vt:lpstr>Presentación de PowerPoint</vt:lpstr>
      <vt:lpstr>Presentación de PowerPoint</vt:lpstr>
      <vt:lpstr>Segunda Encuesta (Videos)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Segundo Prototipado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Prototipado Agenda Universitaria</dc:title>
  <dc:creator>RaulMM</dc:creator>
  <cp:lastModifiedBy>RaulMM</cp:lastModifiedBy>
  <cp:revision>7</cp:revision>
  <dcterms:created xsi:type="dcterms:W3CDTF">2019-05-20T18:10:55Z</dcterms:created>
  <dcterms:modified xsi:type="dcterms:W3CDTF">2019-05-20T21:22:51Z</dcterms:modified>
</cp:coreProperties>
</file>